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6" r:id="rId1"/>
  </p:sldMasterIdLst>
  <p:sldIdLst>
    <p:sldId id="256" r:id="rId2"/>
    <p:sldId id="259" r:id="rId3"/>
    <p:sldId id="260" r:id="rId4"/>
    <p:sldId id="263" r:id="rId5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News Gothic MT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News Gothic MT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News Gothic MT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News Gothic MT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C5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78"/>
    <p:restoredTop sz="94613"/>
  </p:normalViewPr>
  <p:slideViewPr>
    <p:cSldViewPr snapToGrid="0" snapToObjects="1">
      <p:cViewPr varScale="1">
        <p:scale>
          <a:sx n="92" d="100"/>
          <a:sy n="92" d="100"/>
        </p:scale>
        <p:origin x="944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B965D-7585-CBD4-649A-FA30332B0E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59306-96E6-F17A-0570-702E0A2E3D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4D8F60-B6E6-110D-B1CE-7B5126484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AEE1EE-5A84-0F46-B46D-5EB04864520A}" type="datetimeFigureOut">
              <a:rPr lang="en-US" smtClean="0"/>
              <a:pPr>
                <a:defRPr/>
              </a:pPr>
              <a:t>8/29/23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6C59F8-01DE-AB45-D598-476752272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4A476D-2C4A-5F17-CC70-10D5D5219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45AA0F-55E3-B542-9A5C-6E6830903AC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791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C7464-2FD2-1384-99CF-445874A3E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799B18-222C-5054-A1A2-D4200A481E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6448FD-90C8-AB08-77AC-2C797625E4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F881D9B-746F-1B41-AE8E-927C18D6449E}" type="datetimeFigureOut">
              <a:rPr lang="en-US" smtClean="0"/>
              <a:pPr>
                <a:defRPr/>
              </a:pPr>
              <a:t>8/29/23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62E624-67EA-BB54-A99F-3081826DE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F2F397-3CFD-603E-7479-DF63B7703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E10A55-DFAE-074D-8DB3-E048624CCBB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265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001FB7-EED3-2279-0B50-DDF8174382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08F1EB-843A-10B7-E154-D0B380E26B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8DE2C4-A329-C049-6EE1-9D4EBFA62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F16995-3F0F-724B-98C5-06ED8973079A}" type="datetimeFigureOut">
              <a:rPr lang="en-US" smtClean="0"/>
              <a:pPr>
                <a:defRPr/>
              </a:pPr>
              <a:t>8/29/23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21618F-7045-5AED-7B08-70CD9249D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D0E5BA-FD43-59D0-CE2A-3687BB8EC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D2CAEE-CB45-9F48-840E-60D92E1DEBE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22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43B74-8C50-5DCC-3E1F-5017C0B10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654A47-8B60-C4D4-2F80-003E42ADE9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7BD7A6-1467-E5D1-CD40-1410928A2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A078D6B-E43C-7943-ACC9-124DE3EADC84}" type="datetimeFigureOut">
              <a:rPr lang="en-US" smtClean="0"/>
              <a:pPr>
                <a:defRPr/>
              </a:pPr>
              <a:t>8/29/23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67CDEE-538C-9913-62AD-E7E0AC137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95F2C5-E156-7FE9-6743-75269A4E6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37C0B4-62E6-184B-B686-65EF8BDBEA5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867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9F1F9-557E-7924-122E-491A96887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FE9AEB-37FC-DDF3-A2F7-3791A8D800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49C10-3DFC-E2C3-5B4C-2B31D63EE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FB2EF6-9C99-7547-9AE0-D4F765973B22}" type="datetimeFigureOut">
              <a:rPr lang="en-US" smtClean="0"/>
              <a:pPr>
                <a:defRPr/>
              </a:pPr>
              <a:t>8/29/23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7B7E17-0F1C-6BA0-4439-A9378B33A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222C9E-D683-8DE3-58F5-E13E3E649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884A3A-15C8-BA49-9B2E-73379F96883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149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4A252-83F7-7AF4-6BB0-80515A6AA0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F7CCE-CDAD-FA28-B06B-3090A1E83D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DC94CB-D754-40BF-0712-795DCA1BFD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5FF6D3-4BBF-F326-7F70-9DDCC2503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C93DA58-29CC-F145-A26B-1D384EA819F1}" type="datetimeFigureOut">
              <a:rPr lang="en-US" smtClean="0"/>
              <a:pPr>
                <a:defRPr/>
              </a:pPr>
              <a:t>8/29/23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1CD134-27F4-4F44-45E8-F7F9726C7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6CE5F2-D524-66A5-1EFD-AF8D01A96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A07EC3-BDAC-354B-9586-07E222F30A7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18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95B6AE-8A4F-46E7-44D8-7A33E0FC7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2A6DA7-A034-17F4-3F48-F7462633FB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960B83-4D77-DD99-767D-05D9224120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89F939-34F7-6365-C9C3-7C1089944A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E35D10-BA5A-B10F-D4A9-2743B99BE2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725F2C4-2C0E-5F32-92DD-239D8C913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F2CCD48-0310-FF48-AC5F-51AD5FA9A8D6}" type="datetimeFigureOut">
              <a:rPr lang="en-US" smtClean="0"/>
              <a:pPr>
                <a:defRPr/>
              </a:pPr>
              <a:t>8/29/23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A62E7C7-FB5B-9B53-5C72-E9CE778FD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865687D-06B3-EF40-135D-4AAF54CB0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E509CF-9834-694C-A97C-5324D884C2C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972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03833-EAD0-DD60-89C7-F9408E043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3D8210B-6C61-D298-DE0E-55F4203DC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2808A1-5070-0C46-8DA8-8FBA6B09BCE9}" type="datetimeFigureOut">
              <a:rPr lang="en-US" smtClean="0"/>
              <a:pPr>
                <a:defRPr/>
              </a:pPr>
              <a:t>8/29/23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494099-0577-F35A-26F5-15A248415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0B6D7C-EDEF-6FDE-7E4E-0277345AD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FC1904-7AF1-4545-A3BA-5BEB4904E1E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755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A72667D-BE0B-0529-224B-53A05DD08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2ED2B0-E003-0644-80AA-7F2E72636B49}" type="datetimeFigureOut">
              <a:rPr lang="en-US" smtClean="0"/>
              <a:pPr>
                <a:defRPr/>
              </a:pPr>
              <a:t>8/29/23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DF8EE4-C444-3F4C-5A46-B81251C4C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826FD9-EED8-8BFA-A498-02E24B7BA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8F79A3-6CD3-3F41-9050-6EECA811BF9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40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5CCF2-5E93-277A-637D-40989F6F1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9A0CC2-EAE9-CF7D-CD2F-CB07B9F178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01B9B6-38B2-CFE6-725D-625A6A50E8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D4A4F1-E9E9-570C-754D-43A62A3F70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E893152-60D8-7741-B632-2194D80E0DDE}" type="datetimeFigureOut">
              <a:rPr lang="en-US" smtClean="0"/>
              <a:pPr>
                <a:defRPr/>
              </a:pPr>
              <a:t>8/29/23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0FF973-0519-9F43-2B7F-A37961174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6A9566-2A67-424C-BF8C-17BA238F6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47ADD1-6602-CD4E-84FB-3D2E0B397D4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046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7B509-D965-5CB0-549E-7E623B8D2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87B9038-30E8-5330-9FAB-B981014C58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2B6969-AB0A-F7C1-7F31-9DBA3E96AC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3CAEF9-D339-422F-FF9D-34C25BD23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F8EF864-9954-FF49-A770-7B28633BAD61}" type="datetimeFigureOut">
              <a:rPr lang="en-US" smtClean="0"/>
              <a:pPr>
                <a:defRPr/>
              </a:pPr>
              <a:t>8/29/23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85754F-E9CB-B68F-03A1-FB1E95A3D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2DBCA5-C41B-AE01-EBF2-F26B58BCC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0CC667-E3D1-2548-8092-24952AD089C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211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4A8D3F-B884-4D10-0360-6830280DF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A97A08-F2F2-3264-21A8-9429335EFE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D0987C-F1F2-E00F-81B7-B419097837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0E019FB-0C52-754E-915A-8C9E60683391}" type="datetimeFigureOut">
              <a:rPr lang="en-US" smtClean="0"/>
              <a:pPr>
                <a:defRPr/>
              </a:pPr>
              <a:t>8/29/23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CE685A-1CFC-5ECD-B591-3D691A5621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53CC31-1BD3-76C8-B523-06AE4C7615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639D432-C3FF-8244-979E-11B6717B662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1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EBF4535-4ED7-764A-8570-178A35AD802A}"/>
              </a:ext>
            </a:extLst>
          </p:cNvPr>
          <p:cNvSpPr txBox="1"/>
          <p:nvPr/>
        </p:nvSpPr>
        <p:spPr>
          <a:xfrm>
            <a:off x="0" y="5839166"/>
            <a:ext cx="14302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  <a:latin typeface="Century Gothic" panose="020B0502020202020204" pitchFamily="34" charset="0"/>
              </a:rPr>
              <a:t>© Jessica Hall (Miss </a:t>
            </a:r>
            <a:r>
              <a:rPr lang="en-US" sz="6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Señorita</a:t>
            </a:r>
            <a:r>
              <a:rPr lang="en-US" sz="600" dirty="0">
                <a:solidFill>
                  <a:schemeClr val="bg1"/>
                </a:solidFill>
                <a:latin typeface="Century Gothic" panose="020B0502020202020204" pitchFamily="34" charset="0"/>
              </a:rPr>
              <a:t>) 2020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AD4177E-04F1-F840-A755-22C9CE70592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EC964C3-E793-3A47-A1B1-9753A4A75CD7}"/>
              </a:ext>
            </a:extLst>
          </p:cNvPr>
          <p:cNvSpPr/>
          <p:nvPr/>
        </p:nvSpPr>
        <p:spPr>
          <a:xfrm>
            <a:off x="328846" y="653142"/>
            <a:ext cx="8458200" cy="548640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14AE94"/>
            </a:solidFill>
          </a:ln>
          <a:effectLst>
            <a:outerShdw blurRad="2032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BA5769-E6AF-B143-95FB-998A38F780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2"/>
            <a:ext cx="6858000" cy="3712873"/>
          </a:xfrm>
        </p:spPr>
        <p:txBody>
          <a:bodyPr>
            <a:normAutofit/>
          </a:bodyPr>
          <a:lstStyle/>
          <a:p>
            <a:r>
              <a:rPr lang="en-US" sz="8000" dirty="0">
                <a:latin typeface="Century Gothic" panose="020B0502020202020204" pitchFamily="34" charset="0"/>
              </a:rPr>
              <a:t>¿</a:t>
            </a:r>
            <a:r>
              <a:rPr lang="en-US" sz="8000" dirty="0" err="1">
                <a:latin typeface="Century Gothic" panose="020B0502020202020204" pitchFamily="34" charset="0"/>
              </a:rPr>
              <a:t>Cómo</a:t>
            </a:r>
            <a:r>
              <a:rPr lang="en-US" sz="8000" dirty="0">
                <a:latin typeface="Century Gothic" panose="020B0502020202020204" pitchFamily="34" charset="0"/>
              </a:rPr>
              <a:t> </a:t>
            </a:r>
            <a:r>
              <a:rPr lang="en-US" sz="8000" dirty="0" err="1">
                <a:latin typeface="Century Gothic" panose="020B0502020202020204" pitchFamily="34" charset="0"/>
              </a:rPr>
              <a:t>Te</a:t>
            </a:r>
            <a:r>
              <a:rPr lang="en-US" sz="8000" dirty="0">
                <a:latin typeface="Century Gothic" panose="020B0502020202020204" pitchFamily="34" charset="0"/>
              </a:rPr>
              <a:t> Llamas? Lesson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996D5C-2B62-2B4C-B973-17FC5B6D85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1039" y="6172200"/>
            <a:ext cx="6858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060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EFE7B6D-86C8-5C58-7DAB-368A06B88CA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97" name="TextBox 6"/>
          <p:cNvSpPr txBox="1">
            <a:spLocks noChangeArrowheads="1"/>
          </p:cNvSpPr>
          <p:nvPr/>
        </p:nvSpPr>
        <p:spPr bwMode="auto">
          <a:xfrm>
            <a:off x="0" y="6565900"/>
            <a:ext cx="26654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News Gothic MT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charset="0"/>
                <a:ea typeface="ＭＳ Ｐゴシック" charset="0"/>
              </a:defRPr>
            </a:lvl9pPr>
          </a:lstStyle>
          <a:p>
            <a:r>
              <a:rPr lang="en-US" sz="1200">
                <a:solidFill>
                  <a:schemeClr val="bg1"/>
                </a:solidFill>
                <a:latin typeface="Century Gothic" charset="0"/>
                <a:ea typeface="Lucida Grande" charset="0"/>
              </a:rPr>
              <a:t>© Jessica Hall (Miss Señorita) 2014</a:t>
            </a:r>
            <a:endParaRPr lang="en-US" sz="120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4099" name="Title 1"/>
          <p:cNvSpPr>
            <a:spLocks noGrp="1"/>
          </p:cNvSpPr>
          <p:nvPr>
            <p:ph type="title" idx="4294967295"/>
          </p:nvPr>
        </p:nvSpPr>
        <p:spPr>
          <a:xfrm>
            <a:off x="1101725" y="-26481"/>
            <a:ext cx="8042275" cy="1336675"/>
          </a:xfrm>
        </p:spPr>
        <p:txBody>
          <a:bodyPr>
            <a:normAutofit/>
          </a:bodyPr>
          <a:lstStyle/>
          <a:p>
            <a:r>
              <a:rPr lang="en-US" sz="4400" dirty="0">
                <a:solidFill>
                  <a:srgbClr val="000000"/>
                </a:solidFill>
                <a:latin typeface="News Gothic MT" charset="0"/>
              </a:rPr>
              <a:t>¿</a:t>
            </a:r>
            <a:r>
              <a:rPr lang="en-US" sz="4400" dirty="0" err="1">
                <a:solidFill>
                  <a:srgbClr val="000000"/>
                </a:solidFill>
                <a:latin typeface="News Gothic MT" charset="0"/>
              </a:rPr>
              <a:t>Cómo</a:t>
            </a:r>
            <a:r>
              <a:rPr lang="en-US" sz="4400" dirty="0">
                <a:solidFill>
                  <a:srgbClr val="000000"/>
                </a:solidFill>
                <a:latin typeface="News Gothic MT" charset="0"/>
              </a:rPr>
              <a:t> se llama </a:t>
            </a:r>
            <a:r>
              <a:rPr lang="en-US" sz="4400" dirty="0" err="1">
                <a:solidFill>
                  <a:srgbClr val="000000"/>
                </a:solidFill>
                <a:latin typeface="News Gothic MT" charset="0"/>
              </a:rPr>
              <a:t>usted</a:t>
            </a:r>
            <a:r>
              <a:rPr lang="en-US" sz="4400" dirty="0">
                <a:solidFill>
                  <a:srgbClr val="000000"/>
                </a:solidFill>
                <a:latin typeface="News Gothic MT" charset="0"/>
              </a:rPr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50862" y="1225550"/>
            <a:ext cx="8042275" cy="4343400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4000" dirty="0">
                <a:solidFill>
                  <a:srgbClr val="000000"/>
                </a:solidFill>
                <a:latin typeface="News Gothic MT" charset="0"/>
              </a:rPr>
              <a:t>Me </a:t>
            </a:r>
            <a:r>
              <a:rPr lang="en-US" sz="4000" dirty="0" err="1">
                <a:solidFill>
                  <a:srgbClr val="000000"/>
                </a:solidFill>
                <a:latin typeface="News Gothic MT" charset="0"/>
              </a:rPr>
              <a:t>llamo</a:t>
            </a:r>
            <a:r>
              <a:rPr lang="en-US" sz="4000" dirty="0">
                <a:solidFill>
                  <a:srgbClr val="000000"/>
                </a:solidFill>
                <a:latin typeface="News Gothic MT" charset="0"/>
              </a:rPr>
              <a:t>…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4000" dirty="0">
                <a:solidFill>
                  <a:srgbClr val="000000"/>
                </a:solidFill>
                <a:latin typeface="News Gothic MT" charset="0"/>
              </a:rPr>
              <a:t>Mi </a:t>
            </a:r>
            <a:r>
              <a:rPr lang="en-US" sz="4000" dirty="0" err="1">
                <a:solidFill>
                  <a:srgbClr val="000000"/>
                </a:solidFill>
                <a:latin typeface="News Gothic MT" charset="0"/>
              </a:rPr>
              <a:t>nombre</a:t>
            </a:r>
            <a:r>
              <a:rPr lang="en-US" sz="4000" dirty="0">
                <a:solidFill>
                  <a:srgbClr val="000000"/>
                </a:solidFill>
                <a:latin typeface="News Gothic MT" charset="0"/>
              </a:rPr>
              <a:t> es…</a:t>
            </a:r>
          </a:p>
          <a:p>
            <a:pPr marL="0" indent="0">
              <a:lnSpc>
                <a:spcPct val="90000"/>
              </a:lnSpc>
              <a:buClr>
                <a:schemeClr val="tx1"/>
              </a:buClr>
              <a:buNone/>
            </a:pPr>
            <a:endParaRPr lang="en-US" sz="4000" dirty="0">
              <a:solidFill>
                <a:srgbClr val="000000"/>
              </a:solidFill>
              <a:latin typeface="News Gothic MT" charset="0"/>
            </a:endParaRP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4000" i="1" dirty="0" err="1">
                <a:solidFill>
                  <a:srgbClr val="000000"/>
                </a:solidFill>
                <a:latin typeface="News Gothic MT" charset="0"/>
              </a:rPr>
              <a:t>Usted</a:t>
            </a:r>
            <a:r>
              <a:rPr lang="en-US" sz="4000" dirty="0">
                <a:solidFill>
                  <a:srgbClr val="000000"/>
                </a:solidFill>
                <a:latin typeface="News Gothic MT" charset="0"/>
              </a:rPr>
              <a:t> is used with adults, people you show respect to, and/or people you don’t know well</a:t>
            </a:r>
            <a:endParaRPr lang="en-US" sz="4000" i="1" dirty="0">
              <a:solidFill>
                <a:srgbClr val="000000"/>
              </a:solidFill>
              <a:latin typeface="News Gothic MT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C8A7EDB6-9975-ACAA-04FF-1B4CCB2F8F8B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21" name="TextBox 6"/>
          <p:cNvSpPr txBox="1">
            <a:spLocks noChangeArrowheads="1"/>
          </p:cNvSpPr>
          <p:nvPr/>
        </p:nvSpPr>
        <p:spPr bwMode="auto">
          <a:xfrm>
            <a:off x="0" y="6565900"/>
            <a:ext cx="26654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News Gothic MT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charset="0"/>
                <a:ea typeface="ＭＳ Ｐゴシック" charset="0"/>
              </a:defRPr>
            </a:lvl9pPr>
          </a:lstStyle>
          <a:p>
            <a:r>
              <a:rPr lang="en-US" sz="1200">
                <a:solidFill>
                  <a:schemeClr val="bg1"/>
                </a:solidFill>
                <a:latin typeface="Century Gothic" charset="0"/>
                <a:ea typeface="Lucida Grande" charset="0"/>
              </a:rPr>
              <a:t>© Jessica Hall (Miss Señorita) 2014</a:t>
            </a:r>
            <a:endParaRPr lang="en-US" sz="120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123" name="Title 1"/>
          <p:cNvSpPr>
            <a:spLocks noGrp="1"/>
          </p:cNvSpPr>
          <p:nvPr>
            <p:ph type="title" idx="4294967295"/>
          </p:nvPr>
        </p:nvSpPr>
        <p:spPr>
          <a:xfrm>
            <a:off x="873125" y="263525"/>
            <a:ext cx="8042275" cy="1336675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4400" dirty="0">
                <a:solidFill>
                  <a:srgbClr val="000000"/>
                </a:solidFill>
                <a:latin typeface="News Gothic MT" charset="0"/>
              </a:rPr>
              <a:t>¿</a:t>
            </a:r>
            <a:r>
              <a:rPr lang="en-US" sz="4400" dirty="0" err="1">
                <a:solidFill>
                  <a:srgbClr val="000000"/>
                </a:solidFill>
                <a:latin typeface="News Gothic MT" charset="0"/>
              </a:rPr>
              <a:t>Cómo</a:t>
            </a:r>
            <a:r>
              <a:rPr lang="en-US" sz="4400" dirty="0">
                <a:solidFill>
                  <a:srgbClr val="000000"/>
                </a:solidFill>
                <a:latin typeface="News Gothic MT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News Gothic MT" charset="0"/>
              </a:rPr>
              <a:t>te</a:t>
            </a:r>
            <a:r>
              <a:rPr lang="en-US" sz="4400" dirty="0">
                <a:solidFill>
                  <a:srgbClr val="000000"/>
                </a:solidFill>
                <a:latin typeface="News Gothic MT" charset="0"/>
              </a:rPr>
              <a:t> llamas?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50862" y="1600200"/>
            <a:ext cx="8042275" cy="4343400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sz="4000" dirty="0">
                <a:solidFill>
                  <a:srgbClr val="000000"/>
                </a:solidFill>
                <a:latin typeface="News Gothic MT" charset="0"/>
              </a:rPr>
              <a:t>Me </a:t>
            </a:r>
            <a:r>
              <a:rPr lang="en-US" sz="4000" dirty="0" err="1">
                <a:solidFill>
                  <a:srgbClr val="000000"/>
                </a:solidFill>
                <a:latin typeface="News Gothic MT" charset="0"/>
              </a:rPr>
              <a:t>llamo</a:t>
            </a:r>
            <a:r>
              <a:rPr lang="en-US" sz="4000" dirty="0">
                <a:solidFill>
                  <a:srgbClr val="000000"/>
                </a:solidFill>
                <a:latin typeface="News Gothic MT" charset="0"/>
              </a:rPr>
              <a:t>…</a:t>
            </a:r>
          </a:p>
          <a:p>
            <a:pPr>
              <a:buClr>
                <a:schemeClr val="tx1"/>
              </a:buClr>
            </a:pPr>
            <a:r>
              <a:rPr lang="en-US" sz="4000" dirty="0">
                <a:solidFill>
                  <a:srgbClr val="000000"/>
                </a:solidFill>
                <a:latin typeface="News Gothic MT" charset="0"/>
              </a:rPr>
              <a:t>Mi </a:t>
            </a:r>
            <a:r>
              <a:rPr lang="en-US" sz="4000" dirty="0" err="1">
                <a:solidFill>
                  <a:srgbClr val="000000"/>
                </a:solidFill>
                <a:latin typeface="News Gothic MT" charset="0"/>
              </a:rPr>
              <a:t>nombre</a:t>
            </a:r>
            <a:r>
              <a:rPr lang="en-US" sz="4000" dirty="0">
                <a:solidFill>
                  <a:srgbClr val="000000"/>
                </a:solidFill>
                <a:latin typeface="News Gothic MT" charset="0"/>
              </a:rPr>
              <a:t> es…</a:t>
            </a:r>
          </a:p>
          <a:p>
            <a:pPr marL="0" indent="0">
              <a:buClr>
                <a:schemeClr val="tx1"/>
              </a:buClr>
              <a:buNone/>
            </a:pPr>
            <a:endParaRPr lang="en-US" sz="4000" dirty="0">
              <a:solidFill>
                <a:srgbClr val="000000"/>
              </a:solidFill>
              <a:latin typeface="News Gothic MT" charset="0"/>
            </a:endParaRPr>
          </a:p>
          <a:p>
            <a:pPr>
              <a:buClr>
                <a:schemeClr val="tx1"/>
              </a:buClr>
            </a:pPr>
            <a:r>
              <a:rPr lang="en-US" sz="4000" i="1" dirty="0">
                <a:solidFill>
                  <a:srgbClr val="000000"/>
                </a:solidFill>
                <a:latin typeface="News Gothic MT" charset="0"/>
              </a:rPr>
              <a:t>Tú </a:t>
            </a:r>
            <a:r>
              <a:rPr lang="en-US" sz="4000" dirty="0">
                <a:solidFill>
                  <a:srgbClr val="000000"/>
                </a:solidFill>
                <a:latin typeface="News Gothic MT" charset="0"/>
              </a:rPr>
              <a:t>is used with peers, and/or people you know well</a:t>
            </a:r>
            <a:endParaRPr lang="en-US" sz="4000" i="1" dirty="0">
              <a:solidFill>
                <a:srgbClr val="000000"/>
              </a:solidFill>
              <a:latin typeface="News Gothic MT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FAE0505A-6E1C-FA58-4AF2-65CE3BE3D3C6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45" name="TextBox 4"/>
          <p:cNvSpPr txBox="1">
            <a:spLocks noChangeArrowheads="1"/>
          </p:cNvSpPr>
          <p:nvPr/>
        </p:nvSpPr>
        <p:spPr bwMode="auto">
          <a:xfrm>
            <a:off x="0" y="6565900"/>
            <a:ext cx="26654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News Gothic MT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charset="0"/>
                <a:ea typeface="ＭＳ Ｐゴシック" charset="0"/>
              </a:defRPr>
            </a:lvl9pPr>
          </a:lstStyle>
          <a:p>
            <a:r>
              <a:rPr lang="en-US" sz="1200">
                <a:solidFill>
                  <a:schemeClr val="bg1"/>
                </a:solidFill>
                <a:latin typeface="Century Gothic" charset="0"/>
                <a:ea typeface="Lucida Grande" charset="0"/>
              </a:rPr>
              <a:t>© Jessica Hall (Miss Señorita) 2014</a:t>
            </a:r>
            <a:endParaRPr lang="en-US" sz="120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50862" y="1627909"/>
            <a:ext cx="8042275" cy="4343400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sz="4000" dirty="0" err="1">
                <a:solidFill>
                  <a:srgbClr val="000000"/>
                </a:solidFill>
                <a:latin typeface="News Gothic MT" charset="0"/>
              </a:rPr>
              <a:t>Mucho</a:t>
            </a:r>
            <a:r>
              <a:rPr lang="en-US" sz="4000" dirty="0">
                <a:solidFill>
                  <a:srgbClr val="000000"/>
                </a:solidFill>
                <a:latin typeface="News Gothic MT" charset="0"/>
              </a:rPr>
              <a:t> gusto</a:t>
            </a:r>
          </a:p>
          <a:p>
            <a:pPr>
              <a:buClr>
                <a:schemeClr val="tx1"/>
              </a:buClr>
            </a:pPr>
            <a:r>
              <a:rPr lang="en-US" sz="4000" dirty="0" err="1">
                <a:solidFill>
                  <a:srgbClr val="000000"/>
                </a:solidFill>
                <a:latin typeface="News Gothic MT" charset="0"/>
              </a:rPr>
              <a:t>Encantado</a:t>
            </a:r>
            <a:endParaRPr lang="en-US" sz="3800" dirty="0">
              <a:solidFill>
                <a:srgbClr val="000000"/>
              </a:solidFill>
              <a:latin typeface="News Gothic MT" charset="0"/>
            </a:endParaRPr>
          </a:p>
          <a:p>
            <a:pPr>
              <a:buClr>
                <a:schemeClr val="tx1"/>
              </a:buClr>
            </a:pPr>
            <a:r>
              <a:rPr lang="en-US" sz="3800" dirty="0">
                <a:solidFill>
                  <a:srgbClr val="000000"/>
                </a:solidFill>
                <a:latin typeface="News Gothic MT" charset="0"/>
              </a:rPr>
              <a:t>(</a:t>
            </a:r>
            <a:r>
              <a:rPr lang="en-US" sz="3800" dirty="0" err="1">
                <a:solidFill>
                  <a:srgbClr val="000000"/>
                </a:solidFill>
                <a:latin typeface="News Gothic MT" charset="0"/>
              </a:rPr>
              <a:t>encantada</a:t>
            </a:r>
            <a:r>
              <a:rPr lang="en-US" sz="3800" dirty="0">
                <a:solidFill>
                  <a:srgbClr val="000000"/>
                </a:solidFill>
                <a:latin typeface="News Gothic MT" charset="0"/>
              </a:rPr>
              <a:t> for girls)</a:t>
            </a:r>
            <a:endParaRPr lang="en-US" sz="4000" dirty="0">
              <a:solidFill>
                <a:srgbClr val="000000"/>
              </a:solidFill>
              <a:latin typeface="News Gothic MT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454545"/>
      </a:dk2>
      <a:lt2>
        <a:srgbClr val="DADADA"/>
      </a:lt2>
      <a:accent1>
        <a:srgbClr val="14AE93"/>
      </a:accent1>
      <a:accent2>
        <a:srgbClr val="C2D91A"/>
      </a:accent2>
      <a:accent3>
        <a:srgbClr val="E73478"/>
      </a:accent3>
      <a:accent4>
        <a:srgbClr val="147DD9"/>
      </a:accent4>
      <a:accent5>
        <a:srgbClr val="8C0969"/>
      </a:accent5>
      <a:accent6>
        <a:srgbClr val="480E74"/>
      </a:accent6>
      <a:hlink>
        <a:srgbClr val="14AE93"/>
      </a:hlink>
      <a:folHlink>
        <a:srgbClr val="E7347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88</TotalTime>
  <Words>104</Words>
  <Application>Microsoft Macintosh PowerPoint</Application>
  <PresentationFormat>On-screen Show (4:3)</PresentationFormat>
  <Paragraphs>18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Century Gothic</vt:lpstr>
      <vt:lpstr>News Gothic MT</vt:lpstr>
      <vt:lpstr>Office Theme</vt:lpstr>
      <vt:lpstr>¿Cómo Te Llamas? Lesson</vt:lpstr>
      <vt:lpstr>¿Cómo se llama usted?</vt:lpstr>
      <vt:lpstr>¿Cómo te llamas?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Hall</dc:creator>
  <cp:lastModifiedBy>Jessica Hall</cp:lastModifiedBy>
  <cp:revision>35</cp:revision>
  <dcterms:created xsi:type="dcterms:W3CDTF">2013-09-05T16:37:10Z</dcterms:created>
  <dcterms:modified xsi:type="dcterms:W3CDTF">2023-08-29T19:48:50Z</dcterms:modified>
</cp:coreProperties>
</file>